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6" r:id="rId9"/>
    <p:sldId id="262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7FC9B-BC79-447F-9B95-465DA65BDB1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CC8AF22-6D56-4E40-91F6-EAEAE615267A}">
      <dgm:prSet custT="1"/>
      <dgm:spPr/>
      <dgm:t>
        <a:bodyPr/>
        <a:lstStyle/>
        <a:p>
          <a:r>
            <a:rPr lang="en-IE" sz="1600" dirty="0"/>
            <a:t>We have scheduled meetings every Tuesday at 12:00 to discuss the project in-person. We additionally talk about our plans during the week on-campus, and in a Discord group chat.</a:t>
          </a:r>
          <a:endParaRPr lang="en-US" sz="1600" dirty="0"/>
        </a:p>
      </dgm:t>
    </dgm:pt>
    <dgm:pt modelId="{732374EE-A42A-49E2-BC7B-471F6904C072}" type="parTrans" cxnId="{9D72FF85-934A-4E0C-A8EE-FF98C999F367}">
      <dgm:prSet/>
      <dgm:spPr/>
      <dgm:t>
        <a:bodyPr/>
        <a:lstStyle/>
        <a:p>
          <a:endParaRPr lang="en-US"/>
        </a:p>
      </dgm:t>
    </dgm:pt>
    <dgm:pt modelId="{54E02DB1-06C4-4C1E-87FB-2A3894FCAA11}" type="sibTrans" cxnId="{9D72FF85-934A-4E0C-A8EE-FF98C999F367}">
      <dgm:prSet/>
      <dgm:spPr/>
      <dgm:t>
        <a:bodyPr/>
        <a:lstStyle/>
        <a:p>
          <a:endParaRPr lang="en-US"/>
        </a:p>
      </dgm:t>
    </dgm:pt>
    <dgm:pt modelId="{BE854B99-FA4B-49C2-A374-BCAD4096753C}">
      <dgm:prSet/>
      <dgm:spPr/>
      <dgm:t>
        <a:bodyPr/>
        <a:lstStyle/>
        <a:p>
          <a:r>
            <a:rPr lang="en-IE"/>
            <a:t>We are using a GitHub remote repository for project management and version control. </a:t>
          </a:r>
          <a:endParaRPr lang="en-US"/>
        </a:p>
      </dgm:t>
    </dgm:pt>
    <dgm:pt modelId="{D6D6E9A2-706E-47E5-AE2C-A9C438BE5BB5}" type="parTrans" cxnId="{3F29FE9B-B5B3-4885-B901-BDD2DDC2BE0B}">
      <dgm:prSet/>
      <dgm:spPr/>
      <dgm:t>
        <a:bodyPr/>
        <a:lstStyle/>
        <a:p>
          <a:endParaRPr lang="en-US"/>
        </a:p>
      </dgm:t>
    </dgm:pt>
    <dgm:pt modelId="{58938798-935C-4966-A942-5A21DD9B30F3}" type="sibTrans" cxnId="{3F29FE9B-B5B3-4885-B901-BDD2DDC2BE0B}">
      <dgm:prSet/>
      <dgm:spPr/>
      <dgm:t>
        <a:bodyPr/>
        <a:lstStyle/>
        <a:p>
          <a:endParaRPr lang="en-US"/>
        </a:p>
      </dgm:t>
    </dgm:pt>
    <dgm:pt modelId="{AD46918A-7FD0-4A7D-8EF5-D2DC337C747E}" type="pres">
      <dgm:prSet presAssocID="{BA87FC9B-BC79-447F-9B95-465DA65BDB11}" presName="root" presStyleCnt="0">
        <dgm:presLayoutVars>
          <dgm:dir/>
          <dgm:resizeHandles val="exact"/>
        </dgm:presLayoutVars>
      </dgm:prSet>
      <dgm:spPr/>
    </dgm:pt>
    <dgm:pt modelId="{52C9775D-44C8-47EE-84DF-1344A1767765}" type="pres">
      <dgm:prSet presAssocID="{3CC8AF22-6D56-4E40-91F6-EAEAE615267A}" presName="compNode" presStyleCnt="0"/>
      <dgm:spPr/>
    </dgm:pt>
    <dgm:pt modelId="{D0747E8D-8C43-44C1-B368-F6AE3917888D}" type="pres">
      <dgm:prSet presAssocID="{3CC8AF22-6D56-4E40-91F6-EAEAE615267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EB909349-FE95-4A6F-84D4-ED3D8EB0B65E}" type="pres">
      <dgm:prSet presAssocID="{3CC8AF22-6D56-4E40-91F6-EAEAE615267A}" presName="spaceRect" presStyleCnt="0"/>
      <dgm:spPr/>
    </dgm:pt>
    <dgm:pt modelId="{243F5FA2-4FE2-438B-9BAB-0BE448F94B11}" type="pres">
      <dgm:prSet presAssocID="{3CC8AF22-6D56-4E40-91F6-EAEAE615267A}" presName="textRect" presStyleLbl="revTx" presStyleIdx="0" presStyleCnt="2" custScaleY="94994">
        <dgm:presLayoutVars>
          <dgm:chMax val="1"/>
          <dgm:chPref val="1"/>
        </dgm:presLayoutVars>
      </dgm:prSet>
      <dgm:spPr/>
    </dgm:pt>
    <dgm:pt modelId="{EFBB5DC9-8815-4F5E-B46B-D03E3C778FE9}" type="pres">
      <dgm:prSet presAssocID="{54E02DB1-06C4-4C1E-87FB-2A3894FCAA11}" presName="sibTrans" presStyleCnt="0"/>
      <dgm:spPr/>
    </dgm:pt>
    <dgm:pt modelId="{FB596D0B-149F-4F1B-A22C-942F746BA840}" type="pres">
      <dgm:prSet presAssocID="{BE854B99-FA4B-49C2-A374-BCAD4096753C}" presName="compNode" presStyleCnt="0"/>
      <dgm:spPr/>
    </dgm:pt>
    <dgm:pt modelId="{B0FF35B1-6164-4279-883A-30B64B546A02}" type="pres">
      <dgm:prSet presAssocID="{BE854B99-FA4B-49C2-A374-BCAD4096753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8071E9E1-E07B-4DAA-BD97-F0C9211AF4B5}" type="pres">
      <dgm:prSet presAssocID="{BE854B99-FA4B-49C2-A374-BCAD4096753C}" presName="spaceRect" presStyleCnt="0"/>
      <dgm:spPr/>
    </dgm:pt>
    <dgm:pt modelId="{DA90058F-EF23-4672-B1F5-9F4BE5D4B439}" type="pres">
      <dgm:prSet presAssocID="{BE854B99-FA4B-49C2-A374-BCAD4096753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E3F84E-DB5A-48EA-ACCC-C4379A628906}" type="presOf" srcId="{BE854B99-FA4B-49C2-A374-BCAD4096753C}" destId="{DA90058F-EF23-4672-B1F5-9F4BE5D4B439}" srcOrd="0" destOrd="0" presId="urn:microsoft.com/office/officeart/2018/2/layout/IconLabelList"/>
    <dgm:cxn modelId="{1729AE72-9D0A-45FE-91AD-4F3736EBEBB5}" type="presOf" srcId="{BA87FC9B-BC79-447F-9B95-465DA65BDB11}" destId="{AD46918A-7FD0-4A7D-8EF5-D2DC337C747E}" srcOrd="0" destOrd="0" presId="urn:microsoft.com/office/officeart/2018/2/layout/IconLabelList"/>
    <dgm:cxn modelId="{9D72FF85-934A-4E0C-A8EE-FF98C999F367}" srcId="{BA87FC9B-BC79-447F-9B95-465DA65BDB11}" destId="{3CC8AF22-6D56-4E40-91F6-EAEAE615267A}" srcOrd="0" destOrd="0" parTransId="{732374EE-A42A-49E2-BC7B-471F6904C072}" sibTransId="{54E02DB1-06C4-4C1E-87FB-2A3894FCAA11}"/>
    <dgm:cxn modelId="{3F29FE9B-B5B3-4885-B901-BDD2DDC2BE0B}" srcId="{BA87FC9B-BC79-447F-9B95-465DA65BDB11}" destId="{BE854B99-FA4B-49C2-A374-BCAD4096753C}" srcOrd="1" destOrd="0" parTransId="{D6D6E9A2-706E-47E5-AE2C-A9C438BE5BB5}" sibTransId="{58938798-935C-4966-A942-5A21DD9B30F3}"/>
    <dgm:cxn modelId="{361914C5-0DF3-45A2-AD2C-6A8FCBD32110}" type="presOf" srcId="{3CC8AF22-6D56-4E40-91F6-EAEAE615267A}" destId="{243F5FA2-4FE2-438B-9BAB-0BE448F94B11}" srcOrd="0" destOrd="0" presId="urn:microsoft.com/office/officeart/2018/2/layout/IconLabelList"/>
    <dgm:cxn modelId="{62E7394B-CBB4-4178-97BD-4B3EE05D1584}" type="presParOf" srcId="{AD46918A-7FD0-4A7D-8EF5-D2DC337C747E}" destId="{52C9775D-44C8-47EE-84DF-1344A1767765}" srcOrd="0" destOrd="0" presId="urn:microsoft.com/office/officeart/2018/2/layout/IconLabelList"/>
    <dgm:cxn modelId="{60512101-9FF7-4077-8904-89887C4E388B}" type="presParOf" srcId="{52C9775D-44C8-47EE-84DF-1344A1767765}" destId="{D0747E8D-8C43-44C1-B368-F6AE3917888D}" srcOrd="0" destOrd="0" presId="urn:microsoft.com/office/officeart/2018/2/layout/IconLabelList"/>
    <dgm:cxn modelId="{D18A08FD-4F55-41AA-A344-30FD29665323}" type="presParOf" srcId="{52C9775D-44C8-47EE-84DF-1344A1767765}" destId="{EB909349-FE95-4A6F-84D4-ED3D8EB0B65E}" srcOrd="1" destOrd="0" presId="urn:microsoft.com/office/officeart/2018/2/layout/IconLabelList"/>
    <dgm:cxn modelId="{0F939FEF-2051-48E3-9F85-35963857E73F}" type="presParOf" srcId="{52C9775D-44C8-47EE-84DF-1344A1767765}" destId="{243F5FA2-4FE2-438B-9BAB-0BE448F94B11}" srcOrd="2" destOrd="0" presId="urn:microsoft.com/office/officeart/2018/2/layout/IconLabelList"/>
    <dgm:cxn modelId="{A508A20D-2D89-4B23-B6AB-DF36332AFEA5}" type="presParOf" srcId="{AD46918A-7FD0-4A7D-8EF5-D2DC337C747E}" destId="{EFBB5DC9-8815-4F5E-B46B-D03E3C778FE9}" srcOrd="1" destOrd="0" presId="urn:microsoft.com/office/officeart/2018/2/layout/IconLabelList"/>
    <dgm:cxn modelId="{4781813B-763F-4D2F-851C-465CE50C242C}" type="presParOf" srcId="{AD46918A-7FD0-4A7D-8EF5-D2DC337C747E}" destId="{FB596D0B-149F-4F1B-A22C-942F746BA840}" srcOrd="2" destOrd="0" presId="urn:microsoft.com/office/officeart/2018/2/layout/IconLabelList"/>
    <dgm:cxn modelId="{ACFF9FA1-F3C0-4566-9E74-DAA483C23523}" type="presParOf" srcId="{FB596D0B-149F-4F1B-A22C-942F746BA840}" destId="{B0FF35B1-6164-4279-883A-30B64B546A02}" srcOrd="0" destOrd="0" presId="urn:microsoft.com/office/officeart/2018/2/layout/IconLabelList"/>
    <dgm:cxn modelId="{A2D30AF9-7D56-438D-8FA3-AE411D9054C1}" type="presParOf" srcId="{FB596D0B-149F-4F1B-A22C-942F746BA840}" destId="{8071E9E1-E07B-4DAA-BD97-F0C9211AF4B5}" srcOrd="1" destOrd="0" presId="urn:microsoft.com/office/officeart/2018/2/layout/IconLabelList"/>
    <dgm:cxn modelId="{F48B56BE-3FE1-4453-8365-6E9AD8DC887A}" type="presParOf" srcId="{FB596D0B-149F-4F1B-A22C-942F746BA840}" destId="{DA90058F-EF23-4672-B1F5-9F4BE5D4B4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02F25-2EBA-4696-9BE2-149B81EDCA6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432FAE-4EF1-4D1E-BF50-189AFBD1A0D1}">
      <dgm:prSet custT="1"/>
      <dgm:spPr/>
      <dgm:t>
        <a:bodyPr/>
        <a:lstStyle/>
        <a:p>
          <a:r>
            <a:rPr lang="en-IE" sz="1600" dirty="0"/>
            <a:t>For the project, we have chosen to follow Agile development methods. </a:t>
          </a:r>
          <a:endParaRPr lang="en-US" sz="1600" dirty="0"/>
        </a:p>
      </dgm:t>
    </dgm:pt>
    <dgm:pt modelId="{B786F487-CDFC-4CD1-AC17-0E7A774EF523}" type="parTrans" cxnId="{73CA8532-D5B3-4E81-9DA0-562FDB4B116B}">
      <dgm:prSet/>
      <dgm:spPr/>
      <dgm:t>
        <a:bodyPr/>
        <a:lstStyle/>
        <a:p>
          <a:endParaRPr lang="en-US" sz="1600"/>
        </a:p>
      </dgm:t>
    </dgm:pt>
    <dgm:pt modelId="{770DB4C9-D2C0-402D-A2D8-C5B5C5DA7C09}" type="sibTrans" cxnId="{73CA8532-D5B3-4E81-9DA0-562FDB4B116B}">
      <dgm:prSet/>
      <dgm:spPr/>
      <dgm:t>
        <a:bodyPr/>
        <a:lstStyle/>
        <a:p>
          <a:endParaRPr lang="en-US" sz="1600"/>
        </a:p>
      </dgm:t>
    </dgm:pt>
    <dgm:pt modelId="{F5BA7E69-DD6D-4C4F-8686-A3054EB2DB37}">
      <dgm:prSet custT="1"/>
      <dgm:spPr/>
      <dgm:t>
        <a:bodyPr/>
        <a:lstStyle/>
        <a:p>
          <a:r>
            <a:rPr lang="en-IE" sz="1600" dirty="0"/>
            <a:t>We believe that this is best suited to us as we will be meeting on campus during the week and will be able to adapt to changes as they arise.</a:t>
          </a:r>
          <a:endParaRPr lang="en-US" sz="1600" dirty="0"/>
        </a:p>
      </dgm:t>
    </dgm:pt>
    <dgm:pt modelId="{5175B515-00B9-47F1-BF2A-577AE7BEC902}" type="parTrans" cxnId="{51DBC511-5FA4-482D-92FF-C1E41D9B5213}">
      <dgm:prSet/>
      <dgm:spPr/>
      <dgm:t>
        <a:bodyPr/>
        <a:lstStyle/>
        <a:p>
          <a:endParaRPr lang="en-US" sz="1600"/>
        </a:p>
      </dgm:t>
    </dgm:pt>
    <dgm:pt modelId="{084C78F4-ADFD-4CD2-902D-AA7F12EDE029}" type="sibTrans" cxnId="{51DBC511-5FA4-482D-92FF-C1E41D9B5213}">
      <dgm:prSet/>
      <dgm:spPr/>
      <dgm:t>
        <a:bodyPr/>
        <a:lstStyle/>
        <a:p>
          <a:endParaRPr lang="en-US" sz="1600"/>
        </a:p>
      </dgm:t>
    </dgm:pt>
    <dgm:pt modelId="{C5D90BEA-192C-40AC-A22E-967B1E7B9BDA}">
      <dgm:prSet custT="1"/>
      <dgm:spPr/>
      <dgm:t>
        <a:bodyPr/>
        <a:lstStyle/>
        <a:p>
          <a:r>
            <a:rPr lang="en-IE" sz="1600" dirty="0"/>
            <a:t>We chose this over the Waterfall methodology as the waterfall methodology may result in us being unable to adapt to any changes in the plan.</a:t>
          </a:r>
          <a:endParaRPr lang="en-US" sz="1600" dirty="0"/>
        </a:p>
      </dgm:t>
    </dgm:pt>
    <dgm:pt modelId="{B0990B6D-623F-4246-9021-22490C50D829}" type="parTrans" cxnId="{CAF2BA0E-AAB2-4EAA-80DC-4D822EE52B9D}">
      <dgm:prSet/>
      <dgm:spPr/>
      <dgm:t>
        <a:bodyPr/>
        <a:lstStyle/>
        <a:p>
          <a:endParaRPr lang="en-US" sz="1600"/>
        </a:p>
      </dgm:t>
    </dgm:pt>
    <dgm:pt modelId="{BEDF0138-34D5-4D49-8636-79F8FEAA14F8}" type="sibTrans" cxnId="{CAF2BA0E-AAB2-4EAA-80DC-4D822EE52B9D}">
      <dgm:prSet/>
      <dgm:spPr/>
      <dgm:t>
        <a:bodyPr/>
        <a:lstStyle/>
        <a:p>
          <a:endParaRPr lang="en-US" sz="1600"/>
        </a:p>
      </dgm:t>
    </dgm:pt>
    <dgm:pt modelId="{9752FCC6-B5A5-4A5F-9B0B-B5D5FD821FD0}" type="pres">
      <dgm:prSet presAssocID="{11A02F25-2EBA-4696-9BE2-149B81EDCA69}" presName="root" presStyleCnt="0">
        <dgm:presLayoutVars>
          <dgm:dir/>
          <dgm:resizeHandles val="exact"/>
        </dgm:presLayoutVars>
      </dgm:prSet>
      <dgm:spPr/>
    </dgm:pt>
    <dgm:pt modelId="{AA8551AB-ED98-4536-B1F9-E70E599C5ED0}" type="pres">
      <dgm:prSet presAssocID="{5E432FAE-4EF1-4D1E-BF50-189AFBD1A0D1}" presName="compNode" presStyleCnt="0"/>
      <dgm:spPr/>
    </dgm:pt>
    <dgm:pt modelId="{C30EC4CE-301C-47E4-8848-C572E98617B1}" type="pres">
      <dgm:prSet presAssocID="{5E432FAE-4EF1-4D1E-BF50-189AFBD1A0D1}" presName="iconRect" presStyleLbl="node1" presStyleIdx="0" presStyleCnt="3" custLinFactX="-45264" custLinFactNeighborX="-100000" custLinFactNeighborY="-1011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9E9CBC89-522D-4D30-9E9E-D45DB3D26C04}" type="pres">
      <dgm:prSet presAssocID="{5E432FAE-4EF1-4D1E-BF50-189AFBD1A0D1}" presName="spaceRect" presStyleCnt="0"/>
      <dgm:spPr/>
    </dgm:pt>
    <dgm:pt modelId="{3BA09012-88E4-4DFD-A08B-1C42F0F6F0D9}" type="pres">
      <dgm:prSet presAssocID="{5E432FAE-4EF1-4D1E-BF50-189AFBD1A0D1}" presName="textRect" presStyleLbl="revTx" presStyleIdx="0" presStyleCnt="3" custScaleX="130494" custLinFactNeighborX="-58749" custLinFactNeighborY="-2279">
        <dgm:presLayoutVars>
          <dgm:chMax val="1"/>
          <dgm:chPref val="1"/>
        </dgm:presLayoutVars>
      </dgm:prSet>
      <dgm:spPr/>
    </dgm:pt>
    <dgm:pt modelId="{3ED78811-DC70-44FB-9EE5-A65527D87C5F}" type="pres">
      <dgm:prSet presAssocID="{770DB4C9-D2C0-402D-A2D8-C5B5C5DA7C09}" presName="sibTrans" presStyleCnt="0"/>
      <dgm:spPr/>
    </dgm:pt>
    <dgm:pt modelId="{D3D22E65-FBCC-4F09-8239-DC042AB99716}" type="pres">
      <dgm:prSet presAssocID="{F5BA7E69-DD6D-4C4F-8686-A3054EB2DB37}" presName="compNode" presStyleCnt="0"/>
      <dgm:spPr/>
    </dgm:pt>
    <dgm:pt modelId="{92C96B0D-1ED9-4C52-B933-598C537C81E7}" type="pres">
      <dgm:prSet presAssocID="{F5BA7E69-DD6D-4C4F-8686-A3054EB2DB37}" presName="iconRect" presStyleLbl="node1" presStyleIdx="1" presStyleCnt="3" custLinFactNeighborX="-48728" custLinFactNeighborY="-17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B9A8055-CE39-4E6E-9064-3A53194B2DDA}" type="pres">
      <dgm:prSet presAssocID="{F5BA7E69-DD6D-4C4F-8686-A3054EB2DB37}" presName="spaceRect" presStyleCnt="0"/>
      <dgm:spPr/>
    </dgm:pt>
    <dgm:pt modelId="{29FAA967-1672-4F56-ABDC-6BCF94F9913F}" type="pres">
      <dgm:prSet presAssocID="{F5BA7E69-DD6D-4C4F-8686-A3054EB2DB37}" presName="textRect" presStyleLbl="revTx" presStyleIdx="1" presStyleCnt="3" custScaleX="119859" custScaleY="110691" custLinFactNeighborX="-16135">
        <dgm:presLayoutVars>
          <dgm:chMax val="1"/>
          <dgm:chPref val="1"/>
        </dgm:presLayoutVars>
      </dgm:prSet>
      <dgm:spPr/>
    </dgm:pt>
    <dgm:pt modelId="{7BEB460A-5A25-44D3-9F99-DED5531E03D7}" type="pres">
      <dgm:prSet presAssocID="{084C78F4-ADFD-4CD2-902D-AA7F12EDE029}" presName="sibTrans" presStyleCnt="0"/>
      <dgm:spPr/>
    </dgm:pt>
    <dgm:pt modelId="{DB399391-8146-4AEB-AEC0-269A4C447672}" type="pres">
      <dgm:prSet presAssocID="{C5D90BEA-192C-40AC-A22E-967B1E7B9BDA}" presName="compNode" presStyleCnt="0"/>
      <dgm:spPr/>
    </dgm:pt>
    <dgm:pt modelId="{0DD04405-16A0-4A13-8ABD-D48A38053C5B}" type="pres">
      <dgm:prSet presAssocID="{C5D90BEA-192C-40AC-A22E-967B1E7B9BDA}" presName="iconRect" presStyleLbl="node1" presStyleIdx="2" presStyleCnt="3" custLinFactNeighborX="86468" custLinFactNeighborY="-178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35874B7F-A40A-42B7-8EE7-318C517E0D4D}" type="pres">
      <dgm:prSet presAssocID="{C5D90BEA-192C-40AC-A22E-967B1E7B9BDA}" presName="spaceRect" presStyleCnt="0"/>
      <dgm:spPr/>
    </dgm:pt>
    <dgm:pt modelId="{FC6C193F-7A4C-4DE3-9C27-5400DB4C14E3}" type="pres">
      <dgm:prSet presAssocID="{C5D90BEA-192C-40AC-A22E-967B1E7B9BDA}" presName="textRect" presStyleLbl="revTx" presStyleIdx="2" presStyleCnt="3" custScaleX="129343" custLinFactNeighborX="40959" custLinFactNeighborY="-1519">
        <dgm:presLayoutVars>
          <dgm:chMax val="1"/>
          <dgm:chPref val="1"/>
        </dgm:presLayoutVars>
      </dgm:prSet>
      <dgm:spPr/>
    </dgm:pt>
  </dgm:ptLst>
  <dgm:cxnLst>
    <dgm:cxn modelId="{AA29FE01-322A-49FC-80E8-728F6E80ADEB}" type="presOf" srcId="{11A02F25-2EBA-4696-9BE2-149B81EDCA69}" destId="{9752FCC6-B5A5-4A5F-9B0B-B5D5FD821FD0}" srcOrd="0" destOrd="0" presId="urn:microsoft.com/office/officeart/2018/2/layout/IconLabelList"/>
    <dgm:cxn modelId="{CAF2BA0E-AAB2-4EAA-80DC-4D822EE52B9D}" srcId="{11A02F25-2EBA-4696-9BE2-149B81EDCA69}" destId="{C5D90BEA-192C-40AC-A22E-967B1E7B9BDA}" srcOrd="2" destOrd="0" parTransId="{B0990B6D-623F-4246-9021-22490C50D829}" sibTransId="{BEDF0138-34D5-4D49-8636-79F8FEAA14F8}"/>
    <dgm:cxn modelId="{51DBC511-5FA4-482D-92FF-C1E41D9B5213}" srcId="{11A02F25-2EBA-4696-9BE2-149B81EDCA69}" destId="{F5BA7E69-DD6D-4C4F-8686-A3054EB2DB37}" srcOrd="1" destOrd="0" parTransId="{5175B515-00B9-47F1-BF2A-577AE7BEC902}" sibTransId="{084C78F4-ADFD-4CD2-902D-AA7F12EDE029}"/>
    <dgm:cxn modelId="{73CA8532-D5B3-4E81-9DA0-562FDB4B116B}" srcId="{11A02F25-2EBA-4696-9BE2-149B81EDCA69}" destId="{5E432FAE-4EF1-4D1E-BF50-189AFBD1A0D1}" srcOrd="0" destOrd="0" parTransId="{B786F487-CDFC-4CD1-AC17-0E7A774EF523}" sibTransId="{770DB4C9-D2C0-402D-A2D8-C5B5C5DA7C09}"/>
    <dgm:cxn modelId="{DF782A3B-94D6-4207-8B4E-A78290358A13}" type="presOf" srcId="{C5D90BEA-192C-40AC-A22E-967B1E7B9BDA}" destId="{FC6C193F-7A4C-4DE3-9C27-5400DB4C14E3}" srcOrd="0" destOrd="0" presId="urn:microsoft.com/office/officeart/2018/2/layout/IconLabelList"/>
    <dgm:cxn modelId="{F6C2F175-42EA-4E53-8A1D-F6954FA817BD}" type="presOf" srcId="{F5BA7E69-DD6D-4C4F-8686-A3054EB2DB37}" destId="{29FAA967-1672-4F56-ABDC-6BCF94F9913F}" srcOrd="0" destOrd="0" presId="urn:microsoft.com/office/officeart/2018/2/layout/IconLabelList"/>
    <dgm:cxn modelId="{0A0D71FD-D6B8-4164-B7D9-C8B5A06B19A0}" type="presOf" srcId="{5E432FAE-4EF1-4D1E-BF50-189AFBD1A0D1}" destId="{3BA09012-88E4-4DFD-A08B-1C42F0F6F0D9}" srcOrd="0" destOrd="0" presId="urn:microsoft.com/office/officeart/2018/2/layout/IconLabelList"/>
    <dgm:cxn modelId="{523204C5-E511-4703-889A-84AE10D52477}" type="presParOf" srcId="{9752FCC6-B5A5-4A5F-9B0B-B5D5FD821FD0}" destId="{AA8551AB-ED98-4536-B1F9-E70E599C5ED0}" srcOrd="0" destOrd="0" presId="urn:microsoft.com/office/officeart/2018/2/layout/IconLabelList"/>
    <dgm:cxn modelId="{19342358-C811-44FC-961A-5BF6F7FC385E}" type="presParOf" srcId="{AA8551AB-ED98-4536-B1F9-E70E599C5ED0}" destId="{C30EC4CE-301C-47E4-8848-C572E98617B1}" srcOrd="0" destOrd="0" presId="urn:microsoft.com/office/officeart/2018/2/layout/IconLabelList"/>
    <dgm:cxn modelId="{44DEA294-9C57-4AE7-A402-0B23C57E8FFE}" type="presParOf" srcId="{AA8551AB-ED98-4536-B1F9-E70E599C5ED0}" destId="{9E9CBC89-522D-4D30-9E9E-D45DB3D26C04}" srcOrd="1" destOrd="0" presId="urn:microsoft.com/office/officeart/2018/2/layout/IconLabelList"/>
    <dgm:cxn modelId="{E7EDCA5A-45B1-4E8B-AC68-DC9C8C134FAD}" type="presParOf" srcId="{AA8551AB-ED98-4536-B1F9-E70E599C5ED0}" destId="{3BA09012-88E4-4DFD-A08B-1C42F0F6F0D9}" srcOrd="2" destOrd="0" presId="urn:microsoft.com/office/officeart/2018/2/layout/IconLabelList"/>
    <dgm:cxn modelId="{08E50144-8354-4741-B613-7DB65593152A}" type="presParOf" srcId="{9752FCC6-B5A5-4A5F-9B0B-B5D5FD821FD0}" destId="{3ED78811-DC70-44FB-9EE5-A65527D87C5F}" srcOrd="1" destOrd="0" presId="urn:microsoft.com/office/officeart/2018/2/layout/IconLabelList"/>
    <dgm:cxn modelId="{31941A19-8EC1-42BE-B81F-06802B3D2C61}" type="presParOf" srcId="{9752FCC6-B5A5-4A5F-9B0B-B5D5FD821FD0}" destId="{D3D22E65-FBCC-4F09-8239-DC042AB99716}" srcOrd="2" destOrd="0" presId="urn:microsoft.com/office/officeart/2018/2/layout/IconLabelList"/>
    <dgm:cxn modelId="{9BD74FB5-E0E8-4D6B-95E8-96DBB9EC9A18}" type="presParOf" srcId="{D3D22E65-FBCC-4F09-8239-DC042AB99716}" destId="{92C96B0D-1ED9-4C52-B933-598C537C81E7}" srcOrd="0" destOrd="0" presId="urn:microsoft.com/office/officeart/2018/2/layout/IconLabelList"/>
    <dgm:cxn modelId="{F5805102-C3C1-47F8-8FAA-65EF8548E18B}" type="presParOf" srcId="{D3D22E65-FBCC-4F09-8239-DC042AB99716}" destId="{4B9A8055-CE39-4E6E-9064-3A53194B2DDA}" srcOrd="1" destOrd="0" presId="urn:microsoft.com/office/officeart/2018/2/layout/IconLabelList"/>
    <dgm:cxn modelId="{11DA96D5-C4EB-42A8-938A-BA5242EA0147}" type="presParOf" srcId="{D3D22E65-FBCC-4F09-8239-DC042AB99716}" destId="{29FAA967-1672-4F56-ABDC-6BCF94F9913F}" srcOrd="2" destOrd="0" presId="urn:microsoft.com/office/officeart/2018/2/layout/IconLabelList"/>
    <dgm:cxn modelId="{AC0D66B4-2EB1-4691-837B-4087D981F4A8}" type="presParOf" srcId="{9752FCC6-B5A5-4A5F-9B0B-B5D5FD821FD0}" destId="{7BEB460A-5A25-44D3-9F99-DED5531E03D7}" srcOrd="3" destOrd="0" presId="urn:microsoft.com/office/officeart/2018/2/layout/IconLabelList"/>
    <dgm:cxn modelId="{9C34E746-F76B-4BFF-A0E5-6ACB8279BD7D}" type="presParOf" srcId="{9752FCC6-B5A5-4A5F-9B0B-B5D5FD821FD0}" destId="{DB399391-8146-4AEB-AEC0-269A4C447672}" srcOrd="4" destOrd="0" presId="urn:microsoft.com/office/officeart/2018/2/layout/IconLabelList"/>
    <dgm:cxn modelId="{DC470708-1134-4759-8D0B-FDBF491AA310}" type="presParOf" srcId="{DB399391-8146-4AEB-AEC0-269A4C447672}" destId="{0DD04405-16A0-4A13-8ABD-D48A38053C5B}" srcOrd="0" destOrd="0" presId="urn:microsoft.com/office/officeart/2018/2/layout/IconLabelList"/>
    <dgm:cxn modelId="{AC6813EB-33D5-450D-A46F-81C69ABF2227}" type="presParOf" srcId="{DB399391-8146-4AEB-AEC0-269A4C447672}" destId="{35874B7F-A40A-42B7-8EE7-318C517E0D4D}" srcOrd="1" destOrd="0" presId="urn:microsoft.com/office/officeart/2018/2/layout/IconLabelList"/>
    <dgm:cxn modelId="{5BFD659C-AE47-4435-BC67-01F580F84F1A}" type="presParOf" srcId="{DB399391-8146-4AEB-AEC0-269A4C447672}" destId="{FC6C193F-7A4C-4DE3-9C27-5400DB4C14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47E8D-8C43-44C1-B368-F6AE3917888D}">
      <dsp:nvSpPr>
        <dsp:cNvPr id="0" name=""/>
        <dsp:cNvSpPr/>
      </dsp:nvSpPr>
      <dsp:spPr>
        <a:xfrm>
          <a:off x="2086907" y="70864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F5FA2-4FE2-438B-9BAB-0BE448F94B11}">
      <dsp:nvSpPr>
        <dsp:cNvPr id="0" name=""/>
        <dsp:cNvSpPr/>
      </dsp:nvSpPr>
      <dsp:spPr>
        <a:xfrm>
          <a:off x="1050501" y="2235255"/>
          <a:ext cx="3768750" cy="79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have scheduled meetings every Tuesday at 12:00 to discuss the project in-person. We additionally talk about our plans during the week on-campus, and in a Discord group chat.</a:t>
          </a:r>
          <a:endParaRPr lang="en-US" sz="1600" kern="1200" dirty="0"/>
        </a:p>
      </dsp:txBody>
      <dsp:txXfrm>
        <a:off x="1050501" y="2235255"/>
        <a:ext cx="3768750" cy="795855"/>
      </dsp:txXfrm>
    </dsp:sp>
    <dsp:sp modelId="{B0FF35B1-6164-4279-883A-30B64B546A02}">
      <dsp:nvSpPr>
        <dsp:cNvPr id="0" name=""/>
        <dsp:cNvSpPr/>
      </dsp:nvSpPr>
      <dsp:spPr>
        <a:xfrm>
          <a:off x="6515188" y="60379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0058F-EF23-4672-B1F5-9F4BE5D4B439}">
      <dsp:nvSpPr>
        <dsp:cNvPr id="0" name=""/>
        <dsp:cNvSpPr/>
      </dsp:nvSpPr>
      <dsp:spPr>
        <a:xfrm>
          <a:off x="5478782" y="2203800"/>
          <a:ext cx="3768750" cy="837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/>
            <a:t>We are using a GitHub remote repository for project management and version control. </a:t>
          </a:r>
          <a:endParaRPr lang="en-US" sz="2100" kern="1200"/>
        </a:p>
      </dsp:txBody>
      <dsp:txXfrm>
        <a:off x="5478782" y="2203800"/>
        <a:ext cx="3768750" cy="83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EC4CE-301C-47E4-8848-C572E98617B1}">
      <dsp:nvSpPr>
        <dsp:cNvPr id="0" name=""/>
        <dsp:cNvSpPr/>
      </dsp:nvSpPr>
      <dsp:spPr>
        <a:xfrm>
          <a:off x="1118706" y="551028"/>
          <a:ext cx="788642" cy="788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09012-88E4-4DFD-A08B-1C42F0F6F0D9}">
      <dsp:nvSpPr>
        <dsp:cNvPr id="0" name=""/>
        <dsp:cNvSpPr/>
      </dsp:nvSpPr>
      <dsp:spPr>
        <a:xfrm>
          <a:off x="485563" y="1677862"/>
          <a:ext cx="2286958" cy="77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For the project, we have chosen to follow Agile development methods. </a:t>
          </a:r>
          <a:endParaRPr lang="en-US" sz="1600" kern="1200" dirty="0"/>
        </a:p>
      </dsp:txBody>
      <dsp:txXfrm>
        <a:off x="485563" y="1677862"/>
        <a:ext cx="2286958" cy="775652"/>
      </dsp:txXfrm>
    </dsp:sp>
    <dsp:sp modelId="{92C96B0D-1ED9-4C52-B933-598C537C81E7}">
      <dsp:nvSpPr>
        <dsp:cNvPr id="0" name=""/>
        <dsp:cNvSpPr/>
      </dsp:nvSpPr>
      <dsp:spPr>
        <a:xfrm>
          <a:off x="4380491" y="595999"/>
          <a:ext cx="788642" cy="788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AA967-1672-4F56-ABDC-6BCF94F9913F}">
      <dsp:nvSpPr>
        <dsp:cNvPr id="0" name=""/>
        <dsp:cNvSpPr/>
      </dsp:nvSpPr>
      <dsp:spPr>
        <a:xfrm>
          <a:off x="3826042" y="1633346"/>
          <a:ext cx="2100575" cy="858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believe that this is best suited to us as we will be meeting on campus during the week and will be able to adapt to changes as they arise.</a:t>
          </a:r>
          <a:endParaRPr lang="en-US" sz="1600" kern="1200" dirty="0"/>
        </a:p>
      </dsp:txBody>
      <dsp:txXfrm>
        <a:off x="3826042" y="1633346"/>
        <a:ext cx="2100575" cy="858576"/>
      </dsp:txXfrm>
    </dsp:sp>
    <dsp:sp modelId="{0DD04405-16A0-4A13-8ABD-D48A38053C5B}">
      <dsp:nvSpPr>
        <dsp:cNvPr id="0" name=""/>
        <dsp:cNvSpPr/>
      </dsp:nvSpPr>
      <dsp:spPr>
        <a:xfrm>
          <a:off x="7937080" y="616730"/>
          <a:ext cx="788642" cy="788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C193F-7A4C-4DE3-9C27-5400DB4C14E3}">
      <dsp:nvSpPr>
        <dsp:cNvPr id="0" name=""/>
        <dsp:cNvSpPr/>
      </dsp:nvSpPr>
      <dsp:spPr>
        <a:xfrm>
          <a:off x="7233907" y="1683757"/>
          <a:ext cx="2266786" cy="775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 dirty="0"/>
            <a:t>We chose this over the Waterfall methodology as the waterfall methodology may result in us being unable to adapt to any changes in the plan.</a:t>
          </a:r>
          <a:endParaRPr lang="en-US" sz="1600" kern="1200" dirty="0"/>
        </a:p>
      </dsp:txBody>
      <dsp:txXfrm>
        <a:off x="7233907" y="1683757"/>
        <a:ext cx="2266786" cy="775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ools of fishes underwater">
            <a:extLst>
              <a:ext uri="{FF2B5EF4-FFF2-40B4-BE49-F238E27FC236}">
                <a16:creationId xmlns:a16="http://schemas.microsoft.com/office/drawing/2014/main" id="{CCE9D1AF-3619-20DC-A73F-0EF01D974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14" b="22652"/>
          <a:stretch/>
        </p:blipFill>
        <p:spPr>
          <a:xfrm>
            <a:off x="20" y="10"/>
            <a:ext cx="12191980" cy="4242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D2470-035A-BB1E-57BD-1D558C209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9936"/>
            <a:ext cx="8991600" cy="1645759"/>
          </a:xfrm>
        </p:spPr>
        <p:txBody>
          <a:bodyPr>
            <a:normAutofit/>
          </a:bodyPr>
          <a:lstStyle/>
          <a:p>
            <a:r>
              <a:rPr lang="en-IE"/>
              <a:t>Submarine Mayhem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F010E-7839-7C33-ABF5-32FF74C32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71138"/>
            <a:ext cx="6801612" cy="7601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1900"/>
              <a:t>3</a:t>
            </a:r>
            <a:r>
              <a:rPr lang="en-IE" sz="1900" baseline="30000"/>
              <a:t>rd</a:t>
            </a:r>
            <a:r>
              <a:rPr lang="en-IE" sz="1900"/>
              <a:t> Year Team project presentation</a:t>
            </a:r>
          </a:p>
          <a:p>
            <a:pPr>
              <a:lnSpc>
                <a:spcPct val="90000"/>
              </a:lnSpc>
            </a:pPr>
            <a:r>
              <a:rPr lang="en-IE" sz="1900"/>
              <a:t>Luke Courtney, Ishka Yao,  Adam Sheedy &amp; Cillian Murphy</a:t>
            </a:r>
          </a:p>
        </p:txBody>
      </p:sp>
    </p:spTree>
    <p:extLst>
      <p:ext uri="{BB962C8B-B14F-4D97-AF65-F5344CB8AC3E}">
        <p14:creationId xmlns:p14="http://schemas.microsoft.com/office/powerpoint/2010/main" val="2187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E65B-0B5F-34A1-96E8-94A989D1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IE" dirty="0"/>
              <a:t>Development 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C29E4C-7BB3-C3F9-6CA7-908037449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676037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2297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roject&#10;&#10;Description automatically generated">
            <a:extLst>
              <a:ext uri="{FF2B5EF4-FFF2-40B4-BE49-F238E27FC236}">
                <a16:creationId xmlns:a16="http://schemas.microsoft.com/office/drawing/2014/main" id="{D2E42FD4-3055-B79D-1A9A-E76B290D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10" y="1420461"/>
            <a:ext cx="7915425" cy="401707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CDD9E-F0A2-22FC-484D-9545645B3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81385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C3E-13E9-26DF-0C3D-5229DA8E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10758"/>
            <a:ext cx="7729728" cy="1188720"/>
          </a:xfrm>
        </p:spPr>
        <p:txBody>
          <a:bodyPr/>
          <a:lstStyle/>
          <a:p>
            <a:r>
              <a:rPr lang="en-IE" dirty="0"/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24295-046F-9745-4249-8A6D46D23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981711"/>
            <a:ext cx="7729728" cy="18053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/>
              <a:t>Questions?</a:t>
            </a:r>
          </a:p>
        </p:txBody>
      </p:sp>
      <p:pic>
        <p:nvPicPr>
          <p:cNvPr id="5" name="Picture 4" descr="A yellow object with a round center&#10;&#10;Description automatically generated">
            <a:extLst>
              <a:ext uri="{FF2B5EF4-FFF2-40B4-BE49-F238E27FC236}">
                <a16:creationId xmlns:a16="http://schemas.microsoft.com/office/drawing/2014/main" id="{71B4BCA6-7A7F-948F-0B85-A472DDDB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976" y="4276376"/>
            <a:ext cx="2480048" cy="139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4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1A2D-B63C-312C-2B72-F4209BCE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09" y="909274"/>
            <a:ext cx="5319591" cy="1188720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AEDE4-77FF-DEAF-A3CE-EDCD7278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09" y="2541063"/>
            <a:ext cx="5319591" cy="3101983"/>
          </a:xfrm>
        </p:spPr>
        <p:txBody>
          <a:bodyPr>
            <a:normAutofit/>
          </a:bodyPr>
          <a:lstStyle/>
          <a:p>
            <a:pPr algn="ctr"/>
            <a:r>
              <a:rPr lang="en-IE" sz="2800" dirty="0"/>
              <a:t>Submarine Mayhem is a game in which a submarine ventures through an underwater cave battling other hostile subs, while collecting upgrades and powerups along the away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29174-EFAB-B180-200A-B764CBB5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562" y="909274"/>
            <a:ext cx="4760144" cy="47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28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ugh stormy water in motion">
            <a:extLst>
              <a:ext uri="{FF2B5EF4-FFF2-40B4-BE49-F238E27FC236}">
                <a16:creationId xmlns:a16="http://schemas.microsoft.com/office/drawing/2014/main" id="{53C04A39-8694-C0BC-185C-A35627F4E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351"/>
          <a:stretch/>
        </p:blipFill>
        <p:spPr>
          <a:xfrm>
            <a:off x="20" y="3429001"/>
            <a:ext cx="5315041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D6E6E8-151D-4402-8E0B-B529FBDC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04C3A-2DAB-490D-6CC6-626FBFFA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IE">
                <a:solidFill>
                  <a:srgbClr val="262626"/>
                </a:solidFill>
              </a:rPr>
              <a:t>Overview</a:t>
            </a:r>
          </a:p>
        </p:txBody>
      </p:sp>
      <p:pic>
        <p:nvPicPr>
          <p:cNvPr id="7" name="Picture 6" descr="Underwater bubble">
            <a:extLst>
              <a:ext uri="{FF2B5EF4-FFF2-40B4-BE49-F238E27FC236}">
                <a16:creationId xmlns:a16="http://schemas.microsoft.com/office/drawing/2014/main" id="{31A72C3C-CAC7-5473-7DFA-F47DE68C5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351"/>
          <a:stretch/>
        </p:blipFill>
        <p:spPr>
          <a:xfrm>
            <a:off x="20" y="-2"/>
            <a:ext cx="5315041" cy="3429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9019-B6A3-E34E-F803-E7EA8709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FFFFFF"/>
                </a:solidFill>
              </a:rPr>
              <a:t>In this game you control a small submarine</a:t>
            </a:r>
          </a:p>
          <a:p>
            <a:r>
              <a:rPr lang="en-IE">
                <a:solidFill>
                  <a:srgbClr val="FFFFFF"/>
                </a:solidFill>
              </a:rPr>
              <a:t>The game takes place in an underwater cave</a:t>
            </a:r>
          </a:p>
          <a:p>
            <a:r>
              <a:rPr lang="en-IE">
                <a:solidFill>
                  <a:srgbClr val="FFFFFF"/>
                </a:solidFill>
              </a:rPr>
              <a:t>Your objective is to explore as far into the cave as possible</a:t>
            </a:r>
          </a:p>
          <a:p>
            <a:r>
              <a:rPr lang="en-IE">
                <a:solidFill>
                  <a:srgbClr val="FFFFFF"/>
                </a:solidFill>
              </a:rPr>
              <a:t>Along the way you will encounter enemy submarines</a:t>
            </a:r>
          </a:p>
          <a:p>
            <a:r>
              <a:rPr lang="en-IE">
                <a:solidFill>
                  <a:srgbClr val="FFFFFF"/>
                </a:solidFill>
              </a:rPr>
              <a:t>When destroyed, enemy submarines drop powerups, allowing you to upgrade your own submarine.</a:t>
            </a:r>
          </a:p>
        </p:txBody>
      </p:sp>
    </p:spTree>
    <p:extLst>
      <p:ext uri="{BB962C8B-B14F-4D97-AF65-F5344CB8AC3E}">
        <p14:creationId xmlns:p14="http://schemas.microsoft.com/office/powerpoint/2010/main" val="83518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F321-215F-2337-9340-5F208582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Concept art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3CCCDF-3C59-C311-FD51-D017D836F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73" y="2592840"/>
            <a:ext cx="11098653" cy="3695417"/>
          </a:xfrm>
        </p:spPr>
      </p:pic>
    </p:spTree>
    <p:extLst>
      <p:ext uri="{BB962C8B-B14F-4D97-AF65-F5344CB8AC3E}">
        <p14:creationId xmlns:p14="http://schemas.microsoft.com/office/powerpoint/2010/main" val="83700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ellyfish motion art">
            <a:extLst>
              <a:ext uri="{FF2B5EF4-FFF2-40B4-BE49-F238E27FC236}">
                <a16:creationId xmlns:a16="http://schemas.microsoft.com/office/drawing/2014/main" id="{E737CD0D-EECF-95B8-7A59-B7CAB29AB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3781" b="119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A4B5B-1E36-1E17-CA6F-E47261BB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45000"/>
            </a:schemeClr>
          </a:solidFill>
        </p:spPr>
        <p:txBody>
          <a:bodyPr>
            <a:normAutofit/>
          </a:bodyPr>
          <a:lstStyle/>
          <a:p>
            <a:r>
              <a:rPr lang="en-IE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DC5C2-D85C-CE94-B43A-FFB68F379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r>
              <a:rPr lang="en-IE"/>
              <a:t>We chose this idea as we believe that it is a unique concept for a game and think that it will be a good way in which to build off what we have already learned in past projects.</a:t>
            </a:r>
          </a:p>
          <a:p>
            <a:r>
              <a:rPr lang="en-IE"/>
              <a:t>The game shares elements with previous projects such as Zombie, and Thomas was Late.</a:t>
            </a:r>
          </a:p>
        </p:txBody>
      </p:sp>
    </p:spTree>
    <p:extLst>
      <p:ext uri="{BB962C8B-B14F-4D97-AF65-F5344CB8AC3E}">
        <p14:creationId xmlns:p14="http://schemas.microsoft.com/office/powerpoint/2010/main" val="26441448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F6D1E75-D26F-0180-3CCC-76ECC7AEA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882" y="1814732"/>
            <a:ext cx="8848382" cy="30526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5E585-1C5E-0E49-E45B-691ACC34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394067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C5539-DAAD-9705-2A7C-C5EC03FF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IE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82BF-8A45-0EB1-4C9D-92979D48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404040"/>
                </a:solidFill>
              </a:rPr>
              <a:t>The game is intended to be a PC only game.</a:t>
            </a:r>
          </a:p>
          <a:p>
            <a:r>
              <a:rPr lang="en-IE">
                <a:solidFill>
                  <a:srgbClr val="404040"/>
                </a:solidFill>
              </a:rPr>
              <a:t>We plan on using C++ and the SFML library.</a:t>
            </a:r>
          </a:p>
          <a:p>
            <a:r>
              <a:rPr lang="en-IE">
                <a:solidFill>
                  <a:srgbClr val="404040"/>
                </a:solidFill>
              </a:rPr>
              <a:t>The game will be single-player and will contain no networking elements.</a:t>
            </a:r>
          </a:p>
        </p:txBody>
      </p:sp>
    </p:spTree>
    <p:extLst>
      <p:ext uri="{BB962C8B-B14F-4D97-AF65-F5344CB8AC3E}">
        <p14:creationId xmlns:p14="http://schemas.microsoft.com/office/powerpoint/2010/main" val="2393238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erson&#10;&#10;Description automatically generated">
            <a:extLst>
              <a:ext uri="{FF2B5EF4-FFF2-40B4-BE49-F238E27FC236}">
                <a16:creationId xmlns:a16="http://schemas.microsoft.com/office/drawing/2014/main" id="{E4AA2309-6BC3-9DF3-58A2-B73019D7F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5632" y="950976"/>
            <a:ext cx="6156579" cy="49560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959C7-01D4-06A1-4543-D0373374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283964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965F-2B67-CBEB-B9DA-F9F64793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IE" dirty="0"/>
              <a:t>Project/Team Management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A4E0FF-1735-8417-C0D0-F2B5A5A6C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735713"/>
              </p:ext>
            </p:extLst>
          </p:nvPr>
        </p:nvGraphicFramePr>
        <p:xfrm>
          <a:off x="946984" y="2638425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2623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0</TotalTime>
  <Words>326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Submarine Mayhem</vt:lpstr>
      <vt:lpstr>Introduction</vt:lpstr>
      <vt:lpstr>Overview</vt:lpstr>
      <vt:lpstr>Concept art</vt:lpstr>
      <vt:lpstr>Background</vt:lpstr>
      <vt:lpstr>Architecture diagram</vt:lpstr>
      <vt:lpstr>Technical approach</vt:lpstr>
      <vt:lpstr>Use Case Diagram</vt:lpstr>
      <vt:lpstr>Project/Team Management</vt:lpstr>
      <vt:lpstr>Development method</vt:lpstr>
      <vt:lpstr>Timeline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Submarine Mayhem</dc:title>
  <dc:creator>K00267879: Luke Courtney</dc:creator>
  <cp:lastModifiedBy>K00267879: Luke Courtney</cp:lastModifiedBy>
  <cp:revision>6</cp:revision>
  <dcterms:created xsi:type="dcterms:W3CDTF">2023-09-28T10:48:23Z</dcterms:created>
  <dcterms:modified xsi:type="dcterms:W3CDTF">2023-10-10T10:14:52Z</dcterms:modified>
</cp:coreProperties>
</file>